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67" r:id="rId4"/>
    <p:sldId id="264" r:id="rId5"/>
    <p:sldId id="263" r:id="rId6"/>
    <p:sldId id="269" r:id="rId7"/>
    <p:sldId id="268" r:id="rId8"/>
    <p:sldId id="271" r:id="rId9"/>
    <p:sldId id="272" r:id="rId10"/>
    <p:sldId id="270" r:id="rId11"/>
    <p:sldId id="287" r:id="rId12"/>
    <p:sldId id="286" r:id="rId13"/>
    <p:sldId id="288" r:id="rId14"/>
    <p:sldId id="289" r:id="rId15"/>
    <p:sldId id="290" r:id="rId16"/>
    <p:sldId id="273" r:id="rId17"/>
    <p:sldId id="274" r:id="rId18"/>
    <p:sldId id="275" r:id="rId19"/>
    <p:sldId id="279" r:id="rId20"/>
    <p:sldId id="280" r:id="rId21"/>
    <p:sldId id="281" r:id="rId22"/>
    <p:sldId id="282" r:id="rId23"/>
    <p:sldId id="291" r:id="rId24"/>
  </p:sldIdLst>
  <p:sldSz cx="12192000" cy="6858000"/>
  <p:notesSz cx="6858000" cy="9144000"/>
  <p:defaultText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31"/>
    <p:restoredTop sz="94762"/>
  </p:normalViewPr>
  <p:slideViewPr>
    <p:cSldViewPr snapToGrid="0">
      <p:cViewPr varScale="1">
        <p:scale>
          <a:sx n="100" d="100"/>
          <a:sy n="100" d="100"/>
        </p:scale>
        <p:origin x="18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9CB1-F049-E092-86D9-9B4C2BDED3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L"/>
          </a:p>
        </p:txBody>
      </p:sp>
      <p:sp>
        <p:nvSpPr>
          <p:cNvPr id="3" name="Subtitle 2">
            <a:extLst>
              <a:ext uri="{FF2B5EF4-FFF2-40B4-BE49-F238E27FC236}">
                <a16:creationId xmlns:a16="http://schemas.microsoft.com/office/drawing/2014/main" id="{CEC86037-78B6-4659-BE36-BD1672E733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L"/>
          </a:p>
        </p:txBody>
      </p:sp>
      <p:sp>
        <p:nvSpPr>
          <p:cNvPr id="4" name="Date Placeholder 3">
            <a:extLst>
              <a:ext uri="{FF2B5EF4-FFF2-40B4-BE49-F238E27FC236}">
                <a16:creationId xmlns:a16="http://schemas.microsoft.com/office/drawing/2014/main" id="{AD2A7748-49C2-8AA5-4186-A4CC318D5186}"/>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ADDBBC49-F3B4-0F12-D9A3-A750CFADB272}"/>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2B4C0C7B-1A0B-BCE7-5E96-BE704E8D7E0D}"/>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1969734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868-714B-8CD6-9F5D-41FEE4729B57}"/>
              </a:ext>
            </a:extLst>
          </p:cNvPr>
          <p:cNvSpPr>
            <a:spLocks noGrp="1"/>
          </p:cNvSpPr>
          <p:nvPr>
            <p:ph type="title"/>
          </p:nvPr>
        </p:nvSpPr>
        <p:spPr/>
        <p:txBody>
          <a:bodyPr/>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8D6C0BB-004A-1D52-D538-8EC7ED386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8133E7A7-6C16-6B86-B17F-4C92FF139495}"/>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02177659-F7C2-9C7A-B379-CF66593145F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6E38314-6AEB-50E1-1DAE-2E5559AC2BB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11282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18B04-CC71-5687-0012-6BC023276A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D866F67-8DD8-D185-6B26-AD35C56A7D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171CDC8A-E2FD-2953-03E9-B8DB99CDF048}"/>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BD801577-6E85-3BC2-AC97-94BBC0AE5D25}"/>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01C7D9E-57C0-0332-1254-36446930B057}"/>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84550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7FF4-86E2-45D4-C1FD-8D233681855F}"/>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243271F5-10B3-F9CC-7F26-AE00DD69D1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4C15F50B-E2A9-A63A-98A3-A8AECFCBA6F6}"/>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608ED9AA-6C24-83C5-60F2-DEF2FBDDC16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372A5936-4EFC-6837-24EA-711E2B7400BF}"/>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03025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19C3-4E2B-2EE4-29D5-74C4E0FE9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L"/>
          </a:p>
        </p:txBody>
      </p:sp>
      <p:sp>
        <p:nvSpPr>
          <p:cNvPr id="3" name="Text Placeholder 2">
            <a:extLst>
              <a:ext uri="{FF2B5EF4-FFF2-40B4-BE49-F238E27FC236}">
                <a16:creationId xmlns:a16="http://schemas.microsoft.com/office/drawing/2014/main" id="{3CF12577-41C8-EACD-8548-8F47E00AB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FD83A-A380-10E9-D79C-8EB7D6CE1113}"/>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DECCAEAF-320F-2C72-6A6D-68703E803076}"/>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6D2EA29B-0459-E8F3-EED9-BB0747D92966}"/>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34623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437C-47B2-EC5D-8274-AD81C0793EE2}"/>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CCF05EB8-4ECF-3CF2-EF8C-C06AF3D9C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Content Placeholder 3">
            <a:extLst>
              <a:ext uri="{FF2B5EF4-FFF2-40B4-BE49-F238E27FC236}">
                <a16:creationId xmlns:a16="http://schemas.microsoft.com/office/drawing/2014/main" id="{E2C3DD59-4206-24EF-DFC3-76B914C1B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Date Placeholder 4">
            <a:extLst>
              <a:ext uri="{FF2B5EF4-FFF2-40B4-BE49-F238E27FC236}">
                <a16:creationId xmlns:a16="http://schemas.microsoft.com/office/drawing/2014/main" id="{7B828777-0B2C-7A91-4E03-18B3E42303C6}"/>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6" name="Footer Placeholder 5">
            <a:extLst>
              <a:ext uri="{FF2B5EF4-FFF2-40B4-BE49-F238E27FC236}">
                <a16:creationId xmlns:a16="http://schemas.microsoft.com/office/drawing/2014/main" id="{8E3532BD-B7F4-1D4F-E3C7-6DAAE1EFA8F0}"/>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89BD6AD9-D358-485F-61FE-B73C6EE0B90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853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490F-05B3-4ADF-E477-65A936D20AA8}"/>
              </a:ext>
            </a:extLst>
          </p:cNvPr>
          <p:cNvSpPr>
            <a:spLocks noGrp="1"/>
          </p:cNvSpPr>
          <p:nvPr>
            <p:ph type="title"/>
          </p:nvPr>
        </p:nvSpPr>
        <p:spPr>
          <a:xfrm>
            <a:off x="839788" y="365125"/>
            <a:ext cx="10515600" cy="1325563"/>
          </a:xfrm>
        </p:spPr>
        <p:txBody>
          <a:bodyPr/>
          <a:lstStyle/>
          <a:p>
            <a:r>
              <a:rPr lang="en-US"/>
              <a:t>Click to edit Master title style</a:t>
            </a:r>
            <a:endParaRPr lang="en-CL"/>
          </a:p>
        </p:txBody>
      </p:sp>
      <p:sp>
        <p:nvSpPr>
          <p:cNvPr id="3" name="Text Placeholder 2">
            <a:extLst>
              <a:ext uri="{FF2B5EF4-FFF2-40B4-BE49-F238E27FC236}">
                <a16:creationId xmlns:a16="http://schemas.microsoft.com/office/drawing/2014/main" id="{FD5372EC-52E6-E224-C7F0-F0679B4BE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E7ABD-7AAF-EF05-19C8-1C358A6397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Text Placeholder 4">
            <a:extLst>
              <a:ext uri="{FF2B5EF4-FFF2-40B4-BE49-F238E27FC236}">
                <a16:creationId xmlns:a16="http://schemas.microsoft.com/office/drawing/2014/main" id="{2B0C19EA-92AD-8B0B-32DB-110124B500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5FCE96-DB56-5877-45AC-CBBE877414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7" name="Date Placeholder 6">
            <a:extLst>
              <a:ext uri="{FF2B5EF4-FFF2-40B4-BE49-F238E27FC236}">
                <a16:creationId xmlns:a16="http://schemas.microsoft.com/office/drawing/2014/main" id="{ABD5B8E9-0375-425F-A956-E6C0FE7A93CC}"/>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8" name="Footer Placeholder 7">
            <a:extLst>
              <a:ext uri="{FF2B5EF4-FFF2-40B4-BE49-F238E27FC236}">
                <a16:creationId xmlns:a16="http://schemas.microsoft.com/office/drawing/2014/main" id="{281FDC6C-3459-BCCA-2DE2-F97924267915}"/>
              </a:ext>
            </a:extLst>
          </p:cNvPr>
          <p:cNvSpPr>
            <a:spLocks noGrp="1"/>
          </p:cNvSpPr>
          <p:nvPr>
            <p:ph type="ftr" sz="quarter" idx="11"/>
          </p:nvPr>
        </p:nvSpPr>
        <p:spPr/>
        <p:txBody>
          <a:bodyPr/>
          <a:lstStyle/>
          <a:p>
            <a:endParaRPr lang="en-CL"/>
          </a:p>
        </p:txBody>
      </p:sp>
      <p:sp>
        <p:nvSpPr>
          <p:cNvPr id="9" name="Slide Number Placeholder 8">
            <a:extLst>
              <a:ext uri="{FF2B5EF4-FFF2-40B4-BE49-F238E27FC236}">
                <a16:creationId xmlns:a16="http://schemas.microsoft.com/office/drawing/2014/main" id="{6A38AB06-A132-955A-DBCB-5A3DCFEA78F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60200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2997-BD8B-14DD-0BF9-0B34AED5C4CE}"/>
              </a:ext>
            </a:extLst>
          </p:cNvPr>
          <p:cNvSpPr>
            <a:spLocks noGrp="1"/>
          </p:cNvSpPr>
          <p:nvPr>
            <p:ph type="title"/>
          </p:nvPr>
        </p:nvSpPr>
        <p:spPr/>
        <p:txBody>
          <a:bodyPr/>
          <a:lstStyle/>
          <a:p>
            <a:r>
              <a:rPr lang="en-US"/>
              <a:t>Click to edit Master title style</a:t>
            </a:r>
            <a:endParaRPr lang="en-CL"/>
          </a:p>
        </p:txBody>
      </p:sp>
      <p:sp>
        <p:nvSpPr>
          <p:cNvPr id="3" name="Date Placeholder 2">
            <a:extLst>
              <a:ext uri="{FF2B5EF4-FFF2-40B4-BE49-F238E27FC236}">
                <a16:creationId xmlns:a16="http://schemas.microsoft.com/office/drawing/2014/main" id="{D74778E7-E308-3664-A400-0DA6E916A945}"/>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4" name="Footer Placeholder 3">
            <a:extLst>
              <a:ext uri="{FF2B5EF4-FFF2-40B4-BE49-F238E27FC236}">
                <a16:creationId xmlns:a16="http://schemas.microsoft.com/office/drawing/2014/main" id="{87EE4841-263F-9E87-171B-F9A256A4801C}"/>
              </a:ext>
            </a:extLst>
          </p:cNvPr>
          <p:cNvSpPr>
            <a:spLocks noGrp="1"/>
          </p:cNvSpPr>
          <p:nvPr>
            <p:ph type="ftr" sz="quarter" idx="11"/>
          </p:nvPr>
        </p:nvSpPr>
        <p:spPr/>
        <p:txBody>
          <a:bodyPr/>
          <a:lstStyle/>
          <a:p>
            <a:endParaRPr lang="en-CL"/>
          </a:p>
        </p:txBody>
      </p:sp>
      <p:sp>
        <p:nvSpPr>
          <p:cNvPr id="5" name="Slide Number Placeholder 4">
            <a:extLst>
              <a:ext uri="{FF2B5EF4-FFF2-40B4-BE49-F238E27FC236}">
                <a16:creationId xmlns:a16="http://schemas.microsoft.com/office/drawing/2014/main" id="{CE684466-DDE2-4FB0-F0B5-4FBC323F4EB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77500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47C08-B6E2-8F49-181F-06C5A0077CF5}"/>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3" name="Footer Placeholder 2">
            <a:extLst>
              <a:ext uri="{FF2B5EF4-FFF2-40B4-BE49-F238E27FC236}">
                <a16:creationId xmlns:a16="http://schemas.microsoft.com/office/drawing/2014/main" id="{50AE5126-281B-8017-797F-A725914C659B}"/>
              </a:ext>
            </a:extLst>
          </p:cNvPr>
          <p:cNvSpPr>
            <a:spLocks noGrp="1"/>
          </p:cNvSpPr>
          <p:nvPr>
            <p:ph type="ftr" sz="quarter" idx="11"/>
          </p:nvPr>
        </p:nvSpPr>
        <p:spPr/>
        <p:txBody>
          <a:bodyPr/>
          <a:lstStyle/>
          <a:p>
            <a:endParaRPr lang="en-CL"/>
          </a:p>
        </p:txBody>
      </p:sp>
      <p:sp>
        <p:nvSpPr>
          <p:cNvPr id="4" name="Slide Number Placeholder 3">
            <a:extLst>
              <a:ext uri="{FF2B5EF4-FFF2-40B4-BE49-F238E27FC236}">
                <a16:creationId xmlns:a16="http://schemas.microsoft.com/office/drawing/2014/main" id="{8D993B4B-80DC-57DB-A967-D552BF75A5E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4877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7F8F-721D-2994-C5DF-12F85F9DB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Content Placeholder 2">
            <a:extLst>
              <a:ext uri="{FF2B5EF4-FFF2-40B4-BE49-F238E27FC236}">
                <a16:creationId xmlns:a16="http://schemas.microsoft.com/office/drawing/2014/main" id="{802B8699-25E8-010A-9641-63731F786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Text Placeholder 3">
            <a:extLst>
              <a:ext uri="{FF2B5EF4-FFF2-40B4-BE49-F238E27FC236}">
                <a16:creationId xmlns:a16="http://schemas.microsoft.com/office/drawing/2014/main" id="{70190949-1138-20FD-3E65-A0D463A6A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DBA5D-9F68-7366-4FCD-3D178EDB698F}"/>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6" name="Footer Placeholder 5">
            <a:extLst>
              <a:ext uri="{FF2B5EF4-FFF2-40B4-BE49-F238E27FC236}">
                <a16:creationId xmlns:a16="http://schemas.microsoft.com/office/drawing/2014/main" id="{D00DEE0D-7BCD-C603-1509-D4AA426319EA}"/>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A193BC76-DC7D-6BE4-26AC-F961C81BBFD0}"/>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28166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264E-5F4D-89EB-5034-119A51E7F4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Picture Placeholder 2">
            <a:extLst>
              <a:ext uri="{FF2B5EF4-FFF2-40B4-BE49-F238E27FC236}">
                <a16:creationId xmlns:a16="http://schemas.microsoft.com/office/drawing/2014/main" id="{7A261EB3-0600-B0DB-08BC-F77D2564A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L"/>
          </a:p>
        </p:txBody>
      </p:sp>
      <p:sp>
        <p:nvSpPr>
          <p:cNvPr id="4" name="Text Placeholder 3">
            <a:extLst>
              <a:ext uri="{FF2B5EF4-FFF2-40B4-BE49-F238E27FC236}">
                <a16:creationId xmlns:a16="http://schemas.microsoft.com/office/drawing/2014/main" id="{48766C7A-E151-6F75-EEE9-D340ED65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DFAE3-D75A-9553-6BA9-CB2AC49E93BD}"/>
              </a:ext>
            </a:extLst>
          </p:cNvPr>
          <p:cNvSpPr>
            <a:spLocks noGrp="1"/>
          </p:cNvSpPr>
          <p:nvPr>
            <p:ph type="dt" sz="half" idx="10"/>
          </p:nvPr>
        </p:nvSpPr>
        <p:spPr/>
        <p:txBody>
          <a:bodyPr/>
          <a:lstStyle/>
          <a:p>
            <a:fld id="{7832E621-24C3-254F-87BE-893F305B56A1}" type="datetimeFigureOut">
              <a:rPr lang="en-CL" smtClean="0"/>
              <a:t>10-09-24</a:t>
            </a:fld>
            <a:endParaRPr lang="en-CL"/>
          </a:p>
        </p:txBody>
      </p:sp>
      <p:sp>
        <p:nvSpPr>
          <p:cNvPr id="6" name="Footer Placeholder 5">
            <a:extLst>
              <a:ext uri="{FF2B5EF4-FFF2-40B4-BE49-F238E27FC236}">
                <a16:creationId xmlns:a16="http://schemas.microsoft.com/office/drawing/2014/main" id="{D40CC34A-DA57-FCED-771B-9DCF80FA6C27}"/>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71AB6AAC-DF68-8149-EC50-B245C3DC1CE1}"/>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80676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2D8C6-2567-C5FE-1C88-0C21EB9E0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L"/>
          </a:p>
        </p:txBody>
      </p:sp>
      <p:sp>
        <p:nvSpPr>
          <p:cNvPr id="3" name="Text Placeholder 2">
            <a:extLst>
              <a:ext uri="{FF2B5EF4-FFF2-40B4-BE49-F238E27FC236}">
                <a16:creationId xmlns:a16="http://schemas.microsoft.com/office/drawing/2014/main" id="{6C15C9D3-2FE3-12B5-FA53-0F4D54995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C35575B7-C435-C251-0CD4-99BB371C9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2E621-24C3-254F-87BE-893F305B56A1}" type="datetimeFigureOut">
              <a:rPr lang="en-CL" smtClean="0"/>
              <a:t>10-09-24</a:t>
            </a:fld>
            <a:endParaRPr lang="en-CL"/>
          </a:p>
        </p:txBody>
      </p:sp>
      <p:sp>
        <p:nvSpPr>
          <p:cNvPr id="5" name="Footer Placeholder 4">
            <a:extLst>
              <a:ext uri="{FF2B5EF4-FFF2-40B4-BE49-F238E27FC236}">
                <a16:creationId xmlns:a16="http://schemas.microsoft.com/office/drawing/2014/main" id="{B38F5E0D-F0BD-68ED-EA39-147BC4835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L"/>
          </a:p>
        </p:txBody>
      </p:sp>
      <p:sp>
        <p:nvSpPr>
          <p:cNvPr id="6" name="Slide Number Placeholder 5">
            <a:extLst>
              <a:ext uri="{FF2B5EF4-FFF2-40B4-BE49-F238E27FC236}">
                <a16:creationId xmlns:a16="http://schemas.microsoft.com/office/drawing/2014/main" id="{B6909574-D996-66C1-9858-848814183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23F4C-EAE4-D64E-BE93-576196B4ED75}" type="slidenum">
              <a:rPr lang="en-CL" smtClean="0"/>
              <a:t>‹#›</a:t>
            </a:fld>
            <a:endParaRPr lang="en-CL"/>
          </a:p>
        </p:txBody>
      </p:sp>
    </p:spTree>
    <p:extLst>
      <p:ext uri="{BB962C8B-B14F-4D97-AF65-F5344CB8AC3E}">
        <p14:creationId xmlns:p14="http://schemas.microsoft.com/office/powerpoint/2010/main" val="258324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Proyecto 01: Realidad Extendida</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2800767"/>
          </a:xfrm>
          <a:prstGeom prst="rect">
            <a:avLst/>
          </a:prstGeom>
          <a:noFill/>
        </p:spPr>
        <p:txBody>
          <a:bodyPr wrap="square" rtlCol="0">
            <a:spAutoFit/>
          </a:bodyPr>
          <a:lstStyle/>
          <a:p>
            <a:r>
              <a:rPr lang="en-CL" sz="4400" dirty="0"/>
              <a:t>OBJETIVO: </a:t>
            </a:r>
          </a:p>
          <a:p>
            <a:r>
              <a:rPr lang="en-CL" sz="4400" dirty="0"/>
              <a:t>Aplicar los conceptos de transformaciones geométricas a un problema de realidad virtual</a:t>
            </a:r>
          </a:p>
        </p:txBody>
      </p:sp>
    </p:spTree>
    <p:extLst>
      <p:ext uri="{BB962C8B-B14F-4D97-AF65-F5344CB8AC3E}">
        <p14:creationId xmlns:p14="http://schemas.microsoft.com/office/powerpoint/2010/main" val="361154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5" name="Sun 4">
            <a:extLst>
              <a:ext uri="{FF2B5EF4-FFF2-40B4-BE49-F238E27FC236}">
                <a16:creationId xmlns:a16="http://schemas.microsoft.com/office/drawing/2014/main" id="{459F36AA-10C6-FB5B-D649-B3339D96580A}"/>
              </a:ext>
            </a:extLst>
          </p:cNvPr>
          <p:cNvSpPr/>
          <p:nvPr/>
        </p:nvSpPr>
        <p:spPr>
          <a:xfrm>
            <a:off x="7077205" y="1290179"/>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7" name="Sun 6">
            <a:extLst>
              <a:ext uri="{FF2B5EF4-FFF2-40B4-BE49-F238E27FC236}">
                <a16:creationId xmlns:a16="http://schemas.microsoft.com/office/drawing/2014/main" id="{2C78B91A-37A2-2553-B4A9-BB4B3883964D}"/>
              </a:ext>
            </a:extLst>
          </p:cNvPr>
          <p:cNvSpPr/>
          <p:nvPr/>
        </p:nvSpPr>
        <p:spPr>
          <a:xfrm>
            <a:off x="1498952" y="48694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B959BC13-AB92-1847-58E9-0C0B2499457D}"/>
              </a:ext>
            </a:extLst>
          </p:cNvPr>
          <p:cNvSpPr/>
          <p:nvPr/>
        </p:nvSpPr>
        <p:spPr>
          <a:xfrm>
            <a:off x="4659688" y="115708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4B192735-455E-0918-3FDD-B99D192A858D}"/>
              </a:ext>
            </a:extLst>
          </p:cNvPr>
          <p:cNvSpPr/>
          <p:nvPr/>
        </p:nvSpPr>
        <p:spPr>
          <a:xfrm>
            <a:off x="5187869" y="20109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AF4F6482-A5EC-15F9-5917-2D9F9C5AF65A}"/>
              </a:ext>
            </a:extLst>
          </p:cNvPr>
          <p:cNvSpPr/>
          <p:nvPr/>
        </p:nvSpPr>
        <p:spPr>
          <a:xfrm>
            <a:off x="6617921" y="21633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2653E0A8-E335-117C-AE1C-5514A2D0FD65}"/>
              </a:ext>
            </a:extLst>
          </p:cNvPr>
          <p:cNvSpPr/>
          <p:nvPr/>
        </p:nvSpPr>
        <p:spPr>
          <a:xfrm>
            <a:off x="6638794" y="3234845"/>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FA1DBA71-48A9-3308-6178-B875497EE38C}"/>
              </a:ext>
            </a:extLst>
          </p:cNvPr>
          <p:cNvSpPr/>
          <p:nvPr/>
        </p:nvSpPr>
        <p:spPr>
          <a:xfrm>
            <a:off x="5137763" y="336323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3" name="TextBox 22">
            <a:extLst>
              <a:ext uri="{FF2B5EF4-FFF2-40B4-BE49-F238E27FC236}">
                <a16:creationId xmlns:a16="http://schemas.microsoft.com/office/drawing/2014/main" id="{ED2B3C00-80AE-C4A1-B7CA-B9A2CC3D8416}"/>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spTree>
    <p:extLst>
      <p:ext uri="{BB962C8B-B14F-4D97-AF65-F5344CB8AC3E}">
        <p14:creationId xmlns:p14="http://schemas.microsoft.com/office/powerpoint/2010/main" val="266614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D0549-CDEF-DF43-521D-C54B8A7A49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C60B9-D29F-E9DE-1E82-26F20621EF7D}"/>
              </a:ext>
            </a:extLst>
          </p:cNvPr>
          <p:cNvSpPr>
            <a:spLocks noGrp="1"/>
          </p:cNvSpPr>
          <p:nvPr>
            <p:ph type="title"/>
          </p:nvPr>
        </p:nvSpPr>
        <p:spPr>
          <a:xfrm>
            <a:off x="838200" y="865868"/>
            <a:ext cx="10515600" cy="1325563"/>
          </a:xfrm>
        </p:spPr>
        <p:txBody>
          <a:bodyPr/>
          <a:lstStyle/>
          <a:p>
            <a:r>
              <a:rPr lang="en-CL" dirty="0">
                <a:latin typeface="+mn-lt"/>
              </a:rPr>
              <a:t>PASO 4: Geometría Epipolar </a:t>
            </a:r>
          </a:p>
        </p:txBody>
      </p:sp>
      <p:sp>
        <p:nvSpPr>
          <p:cNvPr id="4" name="TextBox 3">
            <a:extLst>
              <a:ext uri="{FF2B5EF4-FFF2-40B4-BE49-F238E27FC236}">
                <a16:creationId xmlns:a16="http://schemas.microsoft.com/office/drawing/2014/main" id="{FD7D52DB-7925-118B-0217-313E2AD2E5CB}"/>
              </a:ext>
            </a:extLst>
          </p:cNvPr>
          <p:cNvSpPr txBox="1"/>
          <p:nvPr/>
        </p:nvSpPr>
        <p:spPr>
          <a:xfrm>
            <a:off x="838200" y="2922343"/>
            <a:ext cx="10178143" cy="1569660"/>
          </a:xfrm>
          <a:prstGeom prst="rect">
            <a:avLst/>
          </a:prstGeom>
          <a:noFill/>
        </p:spPr>
        <p:txBody>
          <a:bodyPr wrap="square" rtlCol="0">
            <a:spAutoFit/>
          </a:bodyPr>
          <a:lstStyle/>
          <a:p>
            <a:r>
              <a:rPr lang="en-CL" sz="3200" dirty="0"/>
              <a:t>Encuentre las Matrices Fundamentales F</a:t>
            </a:r>
            <a:r>
              <a:rPr lang="en-CL" sz="3200" baseline="-25000" dirty="0"/>
              <a:t>12</a:t>
            </a:r>
            <a:r>
              <a:rPr lang="en-CL" sz="3200" dirty="0"/>
              <a:t> y F</a:t>
            </a:r>
            <a:r>
              <a:rPr lang="en-CL" sz="3200" baseline="-25000" dirty="0"/>
              <a:t>23</a:t>
            </a:r>
            <a:r>
              <a:rPr lang="en-CL" sz="3200" dirty="0"/>
              <a:t>, y a partir de dos esquinas de la televisión en las imágenes 1 y 2 encuentre las esquinas correspondientes en la imágen 3. </a:t>
            </a:r>
            <a:endParaRPr lang="en-CL" sz="3200" baseline="-25000" dirty="0"/>
          </a:p>
        </p:txBody>
      </p:sp>
    </p:spTree>
    <p:extLst>
      <p:ext uri="{BB962C8B-B14F-4D97-AF65-F5344CB8AC3E}">
        <p14:creationId xmlns:p14="http://schemas.microsoft.com/office/powerpoint/2010/main" val="95773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90B1E-26AD-A40B-0812-EB699DAAEAC9}"/>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AAAB235C-8E24-FFED-FCCD-7A72E83DD511}"/>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D867240C-79DA-7298-257E-89BA267C147A}"/>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6786C7A6-B104-B4A1-B324-A36043EA6645}"/>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CDC88596-D997-39E7-BA61-729189155B2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2DEFA37-7ECC-E705-D17B-900ECDBD2BAE}"/>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DE9D9F5-3171-5A3C-2889-21F5A106818D}"/>
              </a:ext>
            </a:extLst>
          </p:cNvPr>
          <p:cNvSpPr/>
          <p:nvPr/>
        </p:nvSpPr>
        <p:spPr>
          <a:xfrm>
            <a:off x="2387600" y="41910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4602180A-361E-40C4-78C8-4304D801AD9E}"/>
              </a:ext>
            </a:extLst>
          </p:cNvPr>
          <p:cNvSpPr/>
          <p:nvPr/>
        </p:nvSpPr>
        <p:spPr>
          <a:xfrm>
            <a:off x="6451600" y="14351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7" name="Straight Connector 6">
            <a:extLst>
              <a:ext uri="{FF2B5EF4-FFF2-40B4-BE49-F238E27FC236}">
                <a16:creationId xmlns:a16="http://schemas.microsoft.com/office/drawing/2014/main" id="{26EE566F-7D48-7842-7C71-C61EEAB02D4B}"/>
              </a:ext>
            </a:extLst>
          </p:cNvPr>
          <p:cNvCxnSpPr>
            <a:cxnSpLocks/>
          </p:cNvCxnSpPr>
          <p:nvPr/>
        </p:nvCxnSpPr>
        <p:spPr>
          <a:xfrm flipV="1">
            <a:off x="6565900" y="3810000"/>
            <a:ext cx="4445000" cy="28007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0A854A-8281-981D-6628-899F430AF358}"/>
              </a:ext>
            </a:extLst>
          </p:cNvPr>
          <p:cNvCxnSpPr>
            <a:cxnSpLocks/>
          </p:cNvCxnSpPr>
          <p:nvPr/>
        </p:nvCxnSpPr>
        <p:spPr>
          <a:xfrm>
            <a:off x="6667500" y="4191000"/>
            <a:ext cx="5187797" cy="488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8FE73F9-6472-2D59-5421-60A40E0C8E8B}"/>
              </a:ext>
            </a:extLst>
          </p:cNvPr>
          <p:cNvSpPr/>
          <p:nvPr/>
        </p:nvSpPr>
        <p:spPr>
          <a:xfrm>
            <a:off x="9880600" y="44196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147685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E763B-02E3-5C6C-5B3E-2BA87640F166}"/>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F033A37C-726A-CE15-D693-AB160C9A047E}"/>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9FD11FF1-0D44-4F54-2C00-3A464C3F3AA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D332F2A2-840D-0D83-CA76-DFFF4094FEE6}"/>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FBC9F57C-0B86-125B-7812-79928E22E7E0}"/>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67AEA92-2964-F36B-9A76-853EE5B40D84}"/>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29260012-880B-A875-EA83-5AE9ECD35485}"/>
              </a:ext>
            </a:extLst>
          </p:cNvPr>
          <p:cNvSpPr/>
          <p:nvPr/>
        </p:nvSpPr>
        <p:spPr>
          <a:xfrm>
            <a:off x="1803613" y="40640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08F56F54-701C-4891-CE5E-0172D670B0EC}"/>
              </a:ext>
            </a:extLst>
          </p:cNvPr>
          <p:cNvSpPr/>
          <p:nvPr/>
        </p:nvSpPr>
        <p:spPr>
          <a:xfrm>
            <a:off x="5906033" y="1323682"/>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7" name="Straight Connector 6">
            <a:extLst>
              <a:ext uri="{FF2B5EF4-FFF2-40B4-BE49-F238E27FC236}">
                <a16:creationId xmlns:a16="http://schemas.microsoft.com/office/drawing/2014/main" id="{62F72A1C-1827-AEBE-0E32-9770F4A96C39}"/>
              </a:ext>
            </a:extLst>
          </p:cNvPr>
          <p:cNvCxnSpPr>
            <a:cxnSpLocks/>
          </p:cNvCxnSpPr>
          <p:nvPr/>
        </p:nvCxnSpPr>
        <p:spPr>
          <a:xfrm flipV="1">
            <a:off x="6021521" y="3747930"/>
            <a:ext cx="4445000" cy="28007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CBEFEC-F530-91AE-1C38-F5682C211CDF}"/>
              </a:ext>
            </a:extLst>
          </p:cNvPr>
          <p:cNvCxnSpPr>
            <a:cxnSpLocks/>
          </p:cNvCxnSpPr>
          <p:nvPr/>
        </p:nvCxnSpPr>
        <p:spPr>
          <a:xfrm>
            <a:off x="6123121" y="4128930"/>
            <a:ext cx="5187797" cy="488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E5D8B65-7D63-61A9-3385-DBA6480792F6}"/>
              </a:ext>
            </a:extLst>
          </p:cNvPr>
          <p:cNvSpPr/>
          <p:nvPr/>
        </p:nvSpPr>
        <p:spPr>
          <a:xfrm>
            <a:off x="9336221" y="435753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31207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05093-508C-512C-DB7E-4B3FCCB446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F7C41-6E6B-7C1E-2095-AC368FA5B254}"/>
              </a:ext>
            </a:extLst>
          </p:cNvPr>
          <p:cNvSpPr>
            <a:spLocks noGrp="1"/>
          </p:cNvSpPr>
          <p:nvPr>
            <p:ph type="title"/>
          </p:nvPr>
        </p:nvSpPr>
        <p:spPr>
          <a:xfrm>
            <a:off x="838200" y="865868"/>
            <a:ext cx="10515600" cy="1325563"/>
          </a:xfrm>
        </p:spPr>
        <p:txBody>
          <a:bodyPr/>
          <a:lstStyle/>
          <a:p>
            <a:r>
              <a:rPr lang="en-CL" dirty="0">
                <a:latin typeface="+mn-lt"/>
              </a:rPr>
              <a:t>PASO 6: Reconstrucción 3D </a:t>
            </a:r>
          </a:p>
        </p:txBody>
      </p:sp>
      <p:sp>
        <p:nvSpPr>
          <p:cNvPr id="4" name="TextBox 3">
            <a:extLst>
              <a:ext uri="{FF2B5EF4-FFF2-40B4-BE49-F238E27FC236}">
                <a16:creationId xmlns:a16="http://schemas.microsoft.com/office/drawing/2014/main" id="{1A5B48B1-CEB1-2DC9-4EFE-00479D4C59F0}"/>
              </a:ext>
            </a:extLst>
          </p:cNvPr>
          <p:cNvSpPr txBox="1"/>
          <p:nvPr/>
        </p:nvSpPr>
        <p:spPr>
          <a:xfrm>
            <a:off x="838200" y="2922343"/>
            <a:ext cx="10178143" cy="1569660"/>
          </a:xfrm>
          <a:prstGeom prst="rect">
            <a:avLst/>
          </a:prstGeom>
          <a:noFill/>
        </p:spPr>
        <p:txBody>
          <a:bodyPr wrap="square" rtlCol="0">
            <a:spAutoFit/>
          </a:bodyPr>
          <a:lstStyle/>
          <a:p>
            <a:r>
              <a:rPr lang="en-CL" sz="3200" dirty="0"/>
              <a:t>Encuentre la distancia en milímetros entre los dos puntos de la televisión usando los puntos correspondientes en tres vistas del paso 5. </a:t>
            </a:r>
            <a:endParaRPr lang="en-CL" sz="3200" baseline="-25000" dirty="0"/>
          </a:p>
        </p:txBody>
      </p:sp>
    </p:spTree>
    <p:extLst>
      <p:ext uri="{BB962C8B-B14F-4D97-AF65-F5344CB8AC3E}">
        <p14:creationId xmlns:p14="http://schemas.microsoft.com/office/powerpoint/2010/main" val="587231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5A241-B03B-9B13-1BD1-22FAD7155876}"/>
            </a:ext>
          </a:extLst>
        </p:cNvPr>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C87DED57-2872-5F0D-7FE3-02AF23C977DB}"/>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10" name="Sun 9">
            <a:extLst>
              <a:ext uri="{FF2B5EF4-FFF2-40B4-BE49-F238E27FC236}">
                <a16:creationId xmlns:a16="http://schemas.microsoft.com/office/drawing/2014/main" id="{9FECE238-00BB-807A-2AC4-3105A00E7B4B}"/>
              </a:ext>
            </a:extLst>
          </p:cNvPr>
          <p:cNvSpPr/>
          <p:nvPr/>
        </p:nvSpPr>
        <p:spPr>
          <a:xfrm>
            <a:off x="6617921" y="21633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F6B248F5-8A21-89AB-54A2-6FAD6BB9FA78}"/>
              </a:ext>
            </a:extLst>
          </p:cNvPr>
          <p:cNvSpPr/>
          <p:nvPr/>
        </p:nvSpPr>
        <p:spPr>
          <a:xfrm>
            <a:off x="6638794" y="3234845"/>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490B7DA2-F14B-586C-9AAB-0B2120BA5379}"/>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AB59F471-80F6-6501-295A-55340F401D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9731E8D3-B6A6-908A-ABD2-5491DAF7DE76}"/>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93FD62-CCA5-AE2B-67CE-ADA497236AB2}"/>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BEE01A9E-7039-D095-5814-5CB1AF5D5C1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3" name="TextBox 22">
            <a:extLst>
              <a:ext uri="{FF2B5EF4-FFF2-40B4-BE49-F238E27FC236}">
                <a16:creationId xmlns:a16="http://schemas.microsoft.com/office/drawing/2014/main" id="{AD97876C-EB44-B6BD-4A6F-E22E2472E721}"/>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sp>
        <p:nvSpPr>
          <p:cNvPr id="3" name="Up-Down Arrow 2">
            <a:extLst>
              <a:ext uri="{FF2B5EF4-FFF2-40B4-BE49-F238E27FC236}">
                <a16:creationId xmlns:a16="http://schemas.microsoft.com/office/drawing/2014/main" id="{BE418DF4-2CA8-356A-4092-25F9D565EB25}"/>
              </a:ext>
            </a:extLst>
          </p:cNvPr>
          <p:cNvSpPr/>
          <p:nvPr/>
        </p:nvSpPr>
        <p:spPr>
          <a:xfrm flipH="1">
            <a:off x="6524263" y="2260423"/>
            <a:ext cx="114531" cy="1265653"/>
          </a:xfrm>
          <a:prstGeom prst="up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3" name="TextBox 12">
            <a:extLst>
              <a:ext uri="{FF2B5EF4-FFF2-40B4-BE49-F238E27FC236}">
                <a16:creationId xmlns:a16="http://schemas.microsoft.com/office/drawing/2014/main" id="{88D0728B-4868-52CE-097F-E43572F18F8D}"/>
              </a:ext>
            </a:extLst>
          </p:cNvPr>
          <p:cNvSpPr txBox="1"/>
          <p:nvPr/>
        </p:nvSpPr>
        <p:spPr>
          <a:xfrm>
            <a:off x="5355771" y="2600213"/>
            <a:ext cx="1113448" cy="420628"/>
          </a:xfrm>
          <a:prstGeom prst="rect">
            <a:avLst/>
          </a:prstGeom>
          <a:solidFill>
            <a:schemeClr val="tx1"/>
          </a:solidFill>
        </p:spPr>
        <p:txBody>
          <a:bodyPr wrap="square" rtlCol="0">
            <a:spAutoFit/>
          </a:bodyPr>
          <a:lstStyle/>
          <a:p>
            <a:r>
              <a:rPr lang="en-CL" sz="3200" baseline="-25000" dirty="0">
                <a:solidFill>
                  <a:schemeClr val="bg1"/>
                </a:solidFill>
              </a:rPr>
              <a:t>520 mm</a:t>
            </a:r>
          </a:p>
        </p:txBody>
      </p:sp>
    </p:spTree>
    <p:extLst>
      <p:ext uri="{BB962C8B-B14F-4D97-AF65-F5344CB8AC3E}">
        <p14:creationId xmlns:p14="http://schemas.microsoft.com/office/powerpoint/2010/main" val="2338911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7: Creación de objeto virtual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569660"/>
          </a:xfrm>
          <a:prstGeom prst="rect">
            <a:avLst/>
          </a:prstGeom>
          <a:noFill/>
        </p:spPr>
        <p:txBody>
          <a:bodyPr wrap="square" rtlCol="0">
            <a:spAutoFit/>
          </a:bodyPr>
          <a:lstStyle/>
          <a:p>
            <a:r>
              <a:rPr lang="en-CL" sz="3200" dirty="0"/>
              <a:t>Genere un modelo de una esfera de 20 cm (una pelota) que pueda ubicarse centrada en cualquier punto (X,Y,Z) de cada una de las tres imágenes</a:t>
            </a:r>
          </a:p>
        </p:txBody>
      </p:sp>
    </p:spTree>
    <p:extLst>
      <p:ext uri="{BB962C8B-B14F-4D97-AF65-F5344CB8AC3E}">
        <p14:creationId xmlns:p14="http://schemas.microsoft.com/office/powerpoint/2010/main" val="2752408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3451836" y="2730500"/>
            <a:ext cx="1310664" cy="1262692"/>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608910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7544321" y="30234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2054963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8: Generación de video de 1 a 3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3046988"/>
          </a:xfrm>
          <a:prstGeom prst="rect">
            <a:avLst/>
          </a:prstGeom>
          <a:noFill/>
        </p:spPr>
        <p:txBody>
          <a:bodyPr wrap="square" rtlCol="0">
            <a:spAutoFit/>
          </a:bodyPr>
          <a:lstStyle/>
          <a:p>
            <a:r>
              <a:rPr lang="en-CL" sz="3200" dirty="0"/>
              <a:t>Usando las homografías del paso 2 genere un video de </a:t>
            </a:r>
            <a:r>
              <a:rPr lang="en-CL" sz="3200"/>
              <a:t>15 segundos </a:t>
            </a:r>
            <a:r>
              <a:rPr lang="en-CL" sz="3200" dirty="0"/>
              <a:t>que muestre continuidad entre la imagen 1 y la imagen 3. Es decir si el video tiene N frames, el frame 1 es la imagen 1, el frame N/2 es la imagen 2 y el frame N es la imagen 3. Esto debería verse de manera que uno crea que la toma fue generada por una cámara de video.</a:t>
            </a:r>
          </a:p>
        </p:txBody>
      </p:sp>
    </p:spTree>
    <p:extLst>
      <p:ext uri="{BB962C8B-B14F-4D97-AF65-F5344CB8AC3E}">
        <p14:creationId xmlns:p14="http://schemas.microsoft.com/office/powerpoint/2010/main" val="134641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1077218"/>
          </a:xfrm>
          <a:prstGeom prst="rect">
            <a:avLst/>
          </a:prstGeom>
          <a:noFill/>
        </p:spPr>
        <p:txBody>
          <a:bodyPr wrap="square" rtlCol="0">
            <a:spAutoFit/>
          </a:bodyPr>
          <a:lstStyle/>
          <a:p>
            <a:r>
              <a:rPr lang="en-CL" sz="3200" dirty="0"/>
              <a:t>Tomar 3 fotografías de una sala con televisor. </a:t>
            </a:r>
          </a:p>
          <a:p>
            <a:endParaRPr lang="en-CL" sz="3200" dirty="0"/>
          </a:p>
        </p:txBody>
      </p:sp>
    </p:spTree>
    <p:extLst>
      <p:ext uri="{BB962C8B-B14F-4D97-AF65-F5344CB8AC3E}">
        <p14:creationId xmlns:p14="http://schemas.microsoft.com/office/powerpoint/2010/main" val="40924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486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9: Generación de video de Pelota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2554545"/>
          </a:xfrm>
          <a:prstGeom prst="rect">
            <a:avLst/>
          </a:prstGeom>
          <a:noFill/>
        </p:spPr>
        <p:txBody>
          <a:bodyPr wrap="square" rtlCol="0">
            <a:spAutoFit/>
          </a:bodyPr>
          <a:lstStyle/>
          <a:p>
            <a:r>
              <a:rPr lang="en-CL" sz="3200" dirty="0"/>
              <a:t>Genere un video (de 15 segundos), para la imagen 2, en el que se vea la pelota virtual rebotando en la sala. Para esto el movimiento de la pelota debe ser parabólico. El tamaño de la pelota en pixeles debe cambiar de acuerdo a la perspectiva.</a:t>
            </a:r>
          </a:p>
        </p:txBody>
      </p:sp>
    </p:spTree>
    <p:extLst>
      <p:ext uri="{BB962C8B-B14F-4D97-AF65-F5344CB8AC3E}">
        <p14:creationId xmlns:p14="http://schemas.microsoft.com/office/powerpoint/2010/main" val="289797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grpSp>
        <p:nvGrpSpPr>
          <p:cNvPr id="24" name="Group 23">
            <a:extLst>
              <a:ext uri="{FF2B5EF4-FFF2-40B4-BE49-F238E27FC236}">
                <a16:creationId xmlns:a16="http://schemas.microsoft.com/office/drawing/2014/main" id="{17643DF8-11D4-B0C5-F11B-F785BE1859F6}"/>
              </a:ext>
            </a:extLst>
          </p:cNvPr>
          <p:cNvGrpSpPr/>
          <p:nvPr/>
        </p:nvGrpSpPr>
        <p:grpSpPr>
          <a:xfrm>
            <a:off x="2705621" y="27948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92821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0417 C 0.00494 -0.00486 0.00846 -0.00509 0.01198 -0.00602 C 0.01471 -0.00694 0.01744 -0.00972 0.02031 -0.00972 L 0.04323 -0.01157 C 0.05052 -0.01111 0.05781 -0.01111 0.0651 -0.00972 C 0.06588 -0.00972 0.07799 -0.0044 0.07968 -0.00232 C 0.08372 0.00231 0.08151 0.00046 0.08593 0.00324 C 0.08698 0.00509 0.08776 0.00718 0.08906 0.0088 C 0.09023 0.01018 0.09192 0.01065 0.09323 0.0125 C 0.09414 0.01389 0.0944 0.01643 0.09531 0.01806 C 0.09648 0.02014 0.09804 0.02176 0.09948 0.02361 C 0.10013 0.02593 0.10065 0.02847 0.10156 0.03102 C 0.10247 0.03356 0.10364 0.03588 0.10468 0.03843 C 0.10612 0.0419 0.10742 0.04583 0.10885 0.04954 C 0.1095 0.05139 0.11028 0.05301 0.11093 0.05509 C 0.11575 0.07245 0.11315 0.06528 0.11823 0.07731 C 0.11849 0.07917 0.11875 0.08102 0.11927 0.08287 C 0.12122 0.09143 0.12552 0.1088 0.12552 0.1088 C 0.12578 0.11181 0.12604 0.11481 0.12656 0.11806 C 0.12682 0.11991 0.12721 0.12153 0.1276 0.12361 C 0.12799 0.12593 0.12812 0.12847 0.12864 0.13102 C 0.1289 0.13287 0.12929 0.13449 0.12968 0.13657 C 0.13086 0.14444 0.13151 0.15255 0.13281 0.16065 C 0.13437 0.1706 0.13359 0.16181 0.13489 0.17546 C 0.13528 0.17963 0.13554 0.18403 0.13593 0.18843 C 0.13619 0.19329 0.13645 0.19815 0.13698 0.20324 C 0.1375 0.20926 0.13815 0.21551 0.13906 0.22176 C 0.13932 0.22407 0.13984 0.22662 0.1401 0.22917 C 0.14049 0.23403 0.14062 0.23889 0.14114 0.24398 C 0.14231 0.25787 0.14179 0.24815 0.14323 0.26065 C 0.14505 0.27685 0.14323 0.26643 0.14531 0.27731 C 0.14583 0.28472 0.14661 0.29722 0.14739 0.30509 C 0.14765 0.3081 0.14817 0.31111 0.14843 0.31435 C 0.14882 0.31968 0.14908 0.32546 0.14948 0.33102 C 0.15234 0.37315 0.1483 0.30903 0.15156 0.36065 C 0.15338 0.34051 0.15156 0.35671 0.15364 0.34398 C 0.15403 0.3412 0.15481 0.3338 0.15573 0.33102 C 0.15625 0.32893 0.15703 0.32731 0.15781 0.32546 C 0.16054 0.30579 0.15677 0.32893 0.16093 0.3125 C 0.16171 0.3088 0.16171 0.30463 0.16302 0.30139 C 0.16367 0.29954 0.16458 0.29768 0.1651 0.29583 C 0.16588 0.29213 0.16588 0.28796 0.16718 0.28472 C 0.16849 0.28102 0.17044 0.27778 0.17135 0.27361 C 0.17161 0.27176 0.17174 0.26968 0.17239 0.26806 C 0.17916 0.24954 0.17135 0.28079 0.17968 0.25139 C 0.18033 0.24884 0.18112 0.2463 0.18177 0.24398 C 0.18216 0.24213 0.18216 0.24005 0.18281 0.23843 C 0.18359 0.23611 0.18502 0.23472 0.18593 0.23287 C 0.18737 0.22917 0.18867 0.22546 0.1901 0.22176 C 0.19075 0.21991 0.19114 0.21736 0.19218 0.2162 C 0.19596 0.21088 0.19726 0.20972 0.20052 0.20324 C 0.2013 0.20139 0.20169 0.19931 0.2026 0.19768 C 0.2052 0.19236 0.20807 0.18773 0.21093 0.18287 C 0.21341 0.17824 0.21497 0.17454 0.21823 0.17176 C 0.21914 0.17083 0.22018 0.17037 0.22135 0.16991 C 0.22408 0.16852 0.22695 0.16759 0.22968 0.1662 C 0.23073 0.16551 0.23164 0.16458 0.23281 0.16435 C 0.23476 0.16343 0.23698 0.16296 0.23906 0.1625 C 0.24075 0.16181 0.24244 0.16111 0.24427 0.16065 C 0.25286 0.16111 0.26158 0.16134 0.27031 0.1625 C 0.27135 0.1625 0.27226 0.16366 0.2733 0.16435 C 0.27474 0.16505 0.27617 0.16528 0.2776 0.1662 C 0.27968 0.16713 0.28385 0.16991 0.28385 0.16991 C 0.2845 0.17176 0.28502 0.17384 0.28593 0.17546 C 0.28671 0.17685 0.28815 0.17731 0.28906 0.17917 C 0.28971 0.18056 0.28958 0.18287 0.2901 0.18472 C 0.29062 0.18657 0.29153 0.18819 0.29218 0.19028 C 0.29257 0.1919 0.2927 0.19398 0.29323 0.19583 C 0.29375 0.19768 0.29466 0.19931 0.29531 0.20139 C 0.29596 0.2037 0.29648 0.20625 0.29739 0.2088 C 0.29856 0.2125 0.30156 0.21991 0.30156 0.21991 C 0.30325 0.23218 0.30169 0.22245 0.30468 0.23657 C 0.30599 0.24282 0.30573 0.24421 0.30781 0.25139 C 0.30833 0.25324 0.30911 0.25509 0.30989 0.25694 C 0.31041 0.26065 0.31106 0.26597 0.31198 0.26991 C 0.3125 0.27222 0.31328 0.27477 0.31406 0.27731 C 0.31458 0.28241 0.31523 0.28866 0.31614 0.29398 C 0.31666 0.29768 0.31757 0.30116 0.31823 0.30509 C 0.31888 0.30995 0.3194 0.31505 0.32031 0.31991 C 0.32057 0.32176 0.32096 0.32338 0.32135 0.32546 C 0.32174 0.32778 0.32187 0.33032 0.32239 0.33287 C 0.32291 0.33657 0.32369 0.34028 0.32448 0.34398 L 0.32656 0.35509 C 0.32682 0.35694 0.32721 0.35856 0.3276 0.36065 C 0.33086 0.3838 0.32669 0.35486 0.32968 0.37361 C 0.33007 0.37593 0.3302 0.37847 0.33073 0.38102 C 0.33125 0.38472 0.33229 0.38819 0.33281 0.39213 C 0.3332 0.3956 0.33372 0.40301 0.33489 0.40694 C 0.33541 0.4088 0.33619 0.41065 0.33698 0.4125 C 0.33724 0.41065 0.33724 0.4081 0.33802 0.40694 C 0.34205 0.39954 0.34531 0.39884 0.35052 0.39583 L 0.35364 0.39398 C 0.35468 0.39329 0.35559 0.39259 0.35677 0.39213 C 0.36432 0.38866 0.3595 0.39074 0.37135 0.38657 C 0.37304 0.38588 0.37487 0.38565 0.37656 0.38472 C 0.37994 0.38264 0.37981 0.38241 0.38385 0.38102 C 0.38958 0.3787 0.38906 0.37917 0.39531 0.37731 C 0.41119 0.37199 0.38828 0.37893 0.40677 0.37361 C 0.42408 0.37546 0.41783 0.37546 0.42552 0.37546 " pathEditMode="relative" ptsTypes="AAAAAAAAAAAAAAAAAAAAAAAAAAAAAAAAAAAAAAAAAAAAAAAAAAAAAAAAAAAAAAAAAAAAAAAAAAAAAAAAAAAAAAAAAAAAAAAAAAA">
                                      <p:cBhvr>
                                        <p:cTn id="6"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1E26B-D180-A331-466C-232AD98B2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44AFC-5905-B609-4B05-6B9692F7886F}"/>
              </a:ext>
            </a:extLst>
          </p:cNvPr>
          <p:cNvSpPr>
            <a:spLocks noGrp="1"/>
          </p:cNvSpPr>
          <p:nvPr>
            <p:ph type="title"/>
          </p:nvPr>
        </p:nvSpPr>
        <p:spPr>
          <a:xfrm>
            <a:off x="838200" y="865868"/>
            <a:ext cx="10515600" cy="1325563"/>
          </a:xfrm>
        </p:spPr>
        <p:txBody>
          <a:bodyPr/>
          <a:lstStyle/>
          <a:p>
            <a:r>
              <a:rPr lang="en-CL" dirty="0">
                <a:latin typeface="+mn-lt"/>
              </a:rPr>
              <a:t>PASO 10: Video Final</a:t>
            </a:r>
          </a:p>
        </p:txBody>
      </p:sp>
      <p:sp>
        <p:nvSpPr>
          <p:cNvPr id="4" name="TextBox 3">
            <a:extLst>
              <a:ext uri="{FF2B5EF4-FFF2-40B4-BE49-F238E27FC236}">
                <a16:creationId xmlns:a16="http://schemas.microsoft.com/office/drawing/2014/main" id="{4A3DE494-7B20-4BB2-D1E7-29E03F7C1CEA}"/>
              </a:ext>
            </a:extLst>
          </p:cNvPr>
          <p:cNvSpPr txBox="1"/>
          <p:nvPr/>
        </p:nvSpPr>
        <p:spPr>
          <a:xfrm>
            <a:off x="838200" y="2922343"/>
            <a:ext cx="10178143" cy="1569660"/>
          </a:xfrm>
          <a:prstGeom prst="rect">
            <a:avLst/>
          </a:prstGeom>
          <a:noFill/>
        </p:spPr>
        <p:txBody>
          <a:bodyPr wrap="square" rtlCol="0">
            <a:spAutoFit/>
          </a:bodyPr>
          <a:lstStyle/>
          <a:p>
            <a:r>
              <a:rPr lang="en-CL" sz="3200"/>
              <a:t>Usando los resultados de los pasos 8 y 9 genere un video que muestre un movimiento de la imagen 1 a la imagen 2 con el movimiento de la pelota.</a:t>
            </a:r>
            <a:endParaRPr lang="en-CL" sz="3200" dirty="0"/>
          </a:p>
        </p:txBody>
      </p:sp>
    </p:spTree>
    <p:extLst>
      <p:ext uri="{BB962C8B-B14F-4D97-AF65-F5344CB8AC3E}">
        <p14:creationId xmlns:p14="http://schemas.microsoft.com/office/powerpoint/2010/main" val="1267535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a:blip r:embed="rId2"/>
          <a:srcRect t="7529" b="7529"/>
          <a:stretch/>
        </p:blipFill>
        <p:spPr>
          <a:xfrm>
            <a:off x="515900" y="466594"/>
            <a:ext cx="11160200" cy="5924811"/>
          </a:xfrm>
          <a:prstGeom prst="rect">
            <a:avLst/>
          </a:prstGeom>
        </p:spPr>
      </p:pic>
    </p:spTree>
    <p:extLst>
      <p:ext uri="{BB962C8B-B14F-4D97-AF65-F5344CB8AC3E}">
        <p14:creationId xmlns:p14="http://schemas.microsoft.com/office/powerpoint/2010/main" val="204649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6690" b="8368"/>
          <a:stretch/>
        </p:blipFill>
        <p:spPr>
          <a:xfrm>
            <a:off x="515900" y="466594"/>
            <a:ext cx="11160200" cy="5924811"/>
          </a:xfrm>
          <a:prstGeom prst="rect">
            <a:avLst/>
          </a:prstGeom>
        </p:spPr>
      </p:pic>
    </p:spTree>
    <p:extLst>
      <p:ext uri="{BB962C8B-B14F-4D97-AF65-F5344CB8AC3E}">
        <p14:creationId xmlns:p14="http://schemas.microsoft.com/office/powerpoint/2010/main" val="3846686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Tree>
    <p:extLst>
      <p:ext uri="{BB962C8B-B14F-4D97-AF65-F5344CB8AC3E}">
        <p14:creationId xmlns:p14="http://schemas.microsoft.com/office/powerpoint/2010/main" val="129591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191431"/>
            <a:ext cx="10178143" cy="4524315"/>
          </a:xfrm>
          <a:prstGeom prst="rect">
            <a:avLst/>
          </a:prstGeom>
          <a:noFill/>
        </p:spPr>
        <p:txBody>
          <a:bodyPr wrap="square" rtlCol="0">
            <a:spAutoFit/>
          </a:bodyPr>
          <a:lstStyle/>
          <a:p>
            <a:r>
              <a:rPr lang="en-CL" sz="3200" dirty="0"/>
              <a:t>Tomar 3 fotografías de una sala con televisor. </a:t>
            </a:r>
          </a:p>
          <a:p>
            <a:pPr marL="457200" indent="-457200">
              <a:buFont typeface="Arial" panose="020B0604020202020204" pitchFamily="34" charset="0"/>
              <a:buChar char="•"/>
            </a:pPr>
            <a:endParaRPr lang="en-CL" sz="3200" dirty="0"/>
          </a:p>
          <a:p>
            <a:pPr marL="457200" indent="-457200">
              <a:buFont typeface="Arial" panose="020B0604020202020204" pitchFamily="34" charset="0"/>
              <a:buChar char="•"/>
            </a:pPr>
            <a:r>
              <a:rPr lang="en-CL" sz="3200" dirty="0"/>
              <a:t>La TV no debe verse como un rectángulo.</a:t>
            </a:r>
          </a:p>
          <a:p>
            <a:pPr marL="457200" indent="-457200">
              <a:buFont typeface="Arial" panose="020B0604020202020204" pitchFamily="34" charset="0"/>
              <a:buChar char="•"/>
            </a:pPr>
            <a:r>
              <a:rPr lang="en-CL" sz="3200" dirty="0"/>
              <a:t>La cámara solo debe girar levemente manteniendo el mismo centro óptico en cada foto.</a:t>
            </a:r>
          </a:p>
          <a:p>
            <a:pPr marL="457200" indent="-457200">
              <a:buFont typeface="Arial" panose="020B0604020202020204" pitchFamily="34" charset="0"/>
              <a:buChar char="•"/>
            </a:pPr>
            <a:r>
              <a:rPr lang="en-CL" sz="3200" dirty="0"/>
              <a:t>(A) En las 3 fotografías debe haber al menos 12 puntos correspondientes.</a:t>
            </a:r>
          </a:p>
          <a:p>
            <a:pPr marL="457200" indent="-457200">
              <a:buFont typeface="Arial" panose="020B0604020202020204" pitchFamily="34" charset="0"/>
              <a:buChar char="•"/>
            </a:pPr>
            <a:r>
              <a:rPr lang="en-CL" sz="3200" dirty="0"/>
              <a:t>(B) La sala debe contar con al menos 8 puntos 3D conocidos.</a:t>
            </a:r>
          </a:p>
        </p:txBody>
      </p:sp>
    </p:spTree>
    <p:extLst>
      <p:ext uri="{BB962C8B-B14F-4D97-AF65-F5344CB8AC3E}">
        <p14:creationId xmlns:p14="http://schemas.microsoft.com/office/powerpoint/2010/main" val="139276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2: Homografías entre las imágenes </a:t>
            </a:r>
          </a:p>
        </p:txBody>
      </p:sp>
      <p:sp>
        <p:nvSpPr>
          <p:cNvPr id="3" name="TextBox 2">
            <a:extLst>
              <a:ext uri="{FF2B5EF4-FFF2-40B4-BE49-F238E27FC236}">
                <a16:creationId xmlns:a16="http://schemas.microsoft.com/office/drawing/2014/main" id="{6358A4D0-7192-7763-8333-77B34B771D27}"/>
              </a:ext>
            </a:extLst>
          </p:cNvPr>
          <p:cNvSpPr txBox="1"/>
          <p:nvPr/>
        </p:nvSpPr>
        <p:spPr>
          <a:xfrm>
            <a:off x="838200" y="2922343"/>
            <a:ext cx="10178143" cy="584775"/>
          </a:xfrm>
          <a:prstGeom prst="rect">
            <a:avLst/>
          </a:prstGeom>
          <a:noFill/>
        </p:spPr>
        <p:txBody>
          <a:bodyPr wrap="square" rtlCol="0">
            <a:spAutoFit/>
          </a:bodyPr>
          <a:lstStyle/>
          <a:p>
            <a:r>
              <a:rPr lang="en-CL" sz="3200" dirty="0"/>
              <a:t>A partir de los puntos (A) encuentre las homografías.</a:t>
            </a:r>
          </a:p>
        </p:txBody>
      </p:sp>
    </p:spTree>
    <p:extLst>
      <p:ext uri="{BB962C8B-B14F-4D97-AF65-F5344CB8AC3E}">
        <p14:creationId xmlns:p14="http://schemas.microsoft.com/office/powerpoint/2010/main" val="290064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sp>
        <p:nvSpPr>
          <p:cNvPr id="7" name="Sun 6">
            <a:extLst>
              <a:ext uri="{FF2B5EF4-FFF2-40B4-BE49-F238E27FC236}">
                <a16:creationId xmlns:a16="http://schemas.microsoft.com/office/drawing/2014/main" id="{F1614B34-BF95-D9DA-E88C-0F6F59403065}"/>
              </a:ext>
            </a:extLst>
          </p:cNvPr>
          <p:cNvSpPr/>
          <p:nvPr/>
        </p:nvSpPr>
        <p:spPr>
          <a:xfrm>
            <a:off x="173072" y="3870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219B5667-3DB2-0DCB-1ED7-153B713F1CDE}"/>
              </a:ext>
            </a:extLst>
          </p:cNvPr>
          <p:cNvSpPr/>
          <p:nvPr/>
        </p:nvSpPr>
        <p:spPr>
          <a:xfrm>
            <a:off x="1742792" y="3946428"/>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B9D68A83-23D9-F77D-B5CE-E74D6EB20117}"/>
              </a:ext>
            </a:extLst>
          </p:cNvPr>
          <p:cNvSpPr/>
          <p:nvPr/>
        </p:nvSpPr>
        <p:spPr>
          <a:xfrm>
            <a:off x="3480152" y="5135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598C8CD5-C2E8-F8D8-F41F-F72581421511}"/>
              </a:ext>
            </a:extLst>
          </p:cNvPr>
          <p:cNvSpPr/>
          <p:nvPr/>
        </p:nvSpPr>
        <p:spPr>
          <a:xfrm>
            <a:off x="2047592" y="4799868"/>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CB75C451-DA70-56D6-63F6-6C5BBA1400E5}"/>
              </a:ext>
            </a:extLst>
          </p:cNvPr>
          <p:cNvSpPr/>
          <p:nvPr/>
        </p:nvSpPr>
        <p:spPr>
          <a:xfrm>
            <a:off x="767432" y="5485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016BBC37-0B43-3EE6-3C23-8A28E03A92C8}"/>
              </a:ext>
            </a:extLst>
          </p:cNvPr>
          <p:cNvSpPr/>
          <p:nvPr/>
        </p:nvSpPr>
        <p:spPr>
          <a:xfrm>
            <a:off x="2824832" y="3458748"/>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3" name="Sun 12">
            <a:extLst>
              <a:ext uri="{FF2B5EF4-FFF2-40B4-BE49-F238E27FC236}">
                <a16:creationId xmlns:a16="http://schemas.microsoft.com/office/drawing/2014/main" id="{2AB6C771-C6E4-96E3-D8A0-F1D250F1047B}"/>
              </a:ext>
            </a:extLst>
          </p:cNvPr>
          <p:cNvSpPr/>
          <p:nvPr/>
        </p:nvSpPr>
        <p:spPr>
          <a:xfrm>
            <a:off x="3769712" y="4175028"/>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4" name="Sun 13">
            <a:extLst>
              <a:ext uri="{FF2B5EF4-FFF2-40B4-BE49-F238E27FC236}">
                <a16:creationId xmlns:a16="http://schemas.microsoft.com/office/drawing/2014/main" id="{DFC45643-B079-D30E-ED30-A1ACD116B3B7}"/>
              </a:ext>
            </a:extLst>
          </p:cNvPr>
          <p:cNvSpPr/>
          <p:nvPr/>
        </p:nvSpPr>
        <p:spPr>
          <a:xfrm>
            <a:off x="2596232" y="4418868"/>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Sun 14">
            <a:extLst>
              <a:ext uri="{FF2B5EF4-FFF2-40B4-BE49-F238E27FC236}">
                <a16:creationId xmlns:a16="http://schemas.microsoft.com/office/drawing/2014/main" id="{398C6707-13EF-0461-11C0-446B68C05DD7}"/>
              </a:ext>
            </a:extLst>
          </p:cNvPr>
          <p:cNvSpPr/>
          <p:nvPr/>
        </p:nvSpPr>
        <p:spPr>
          <a:xfrm>
            <a:off x="1422752" y="3611148"/>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Sun 15">
            <a:extLst>
              <a:ext uri="{FF2B5EF4-FFF2-40B4-BE49-F238E27FC236}">
                <a16:creationId xmlns:a16="http://schemas.microsoft.com/office/drawing/2014/main" id="{9BA43AC9-C0B3-386A-4210-B87560701394}"/>
              </a:ext>
            </a:extLst>
          </p:cNvPr>
          <p:cNvSpPr/>
          <p:nvPr/>
        </p:nvSpPr>
        <p:spPr>
          <a:xfrm>
            <a:off x="4287872" y="1203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Sun 16">
            <a:extLst>
              <a:ext uri="{FF2B5EF4-FFF2-40B4-BE49-F238E27FC236}">
                <a16:creationId xmlns:a16="http://schemas.microsoft.com/office/drawing/2014/main" id="{AC2A7081-414A-F8E4-8266-4516ECFB2307}"/>
              </a:ext>
            </a:extLst>
          </p:cNvPr>
          <p:cNvSpPr/>
          <p:nvPr/>
        </p:nvSpPr>
        <p:spPr>
          <a:xfrm>
            <a:off x="5745247" y="1249486"/>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Sun 17">
            <a:extLst>
              <a:ext uri="{FF2B5EF4-FFF2-40B4-BE49-F238E27FC236}">
                <a16:creationId xmlns:a16="http://schemas.microsoft.com/office/drawing/2014/main" id="{97B22BC1-61BE-297C-2A53-4B203983379A}"/>
              </a:ext>
            </a:extLst>
          </p:cNvPr>
          <p:cNvSpPr/>
          <p:nvPr/>
        </p:nvSpPr>
        <p:spPr>
          <a:xfrm>
            <a:off x="7594952" y="2468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Sun 18">
            <a:extLst>
              <a:ext uri="{FF2B5EF4-FFF2-40B4-BE49-F238E27FC236}">
                <a16:creationId xmlns:a16="http://schemas.microsoft.com/office/drawing/2014/main" id="{410613A8-C3B1-EC8C-3D9E-752483691C46}"/>
              </a:ext>
            </a:extLst>
          </p:cNvPr>
          <p:cNvSpPr/>
          <p:nvPr/>
        </p:nvSpPr>
        <p:spPr>
          <a:xfrm>
            <a:off x="6076797" y="202226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Sun 19">
            <a:extLst>
              <a:ext uri="{FF2B5EF4-FFF2-40B4-BE49-F238E27FC236}">
                <a16:creationId xmlns:a16="http://schemas.microsoft.com/office/drawing/2014/main" id="{2E27CCAF-B979-FCBC-71A2-28865977D6B1}"/>
              </a:ext>
            </a:extLst>
          </p:cNvPr>
          <p:cNvSpPr/>
          <p:nvPr/>
        </p:nvSpPr>
        <p:spPr>
          <a:xfrm>
            <a:off x="4882232" y="2818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1" name="Sun 20">
            <a:extLst>
              <a:ext uri="{FF2B5EF4-FFF2-40B4-BE49-F238E27FC236}">
                <a16:creationId xmlns:a16="http://schemas.microsoft.com/office/drawing/2014/main" id="{1B84BF72-FBAD-E372-F68D-BA45870AB3FD}"/>
              </a:ext>
            </a:extLst>
          </p:cNvPr>
          <p:cNvSpPr/>
          <p:nvPr/>
        </p:nvSpPr>
        <p:spPr>
          <a:xfrm>
            <a:off x="6821503" y="653434"/>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2" name="Sun 21">
            <a:extLst>
              <a:ext uri="{FF2B5EF4-FFF2-40B4-BE49-F238E27FC236}">
                <a16:creationId xmlns:a16="http://schemas.microsoft.com/office/drawing/2014/main" id="{2FF58651-E6EC-EC6C-9EDF-09E14B87F5E4}"/>
              </a:ext>
            </a:extLst>
          </p:cNvPr>
          <p:cNvSpPr/>
          <p:nvPr/>
        </p:nvSpPr>
        <p:spPr>
          <a:xfrm>
            <a:off x="7923888" y="1511969"/>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3" name="Sun 22">
            <a:extLst>
              <a:ext uri="{FF2B5EF4-FFF2-40B4-BE49-F238E27FC236}">
                <a16:creationId xmlns:a16="http://schemas.microsoft.com/office/drawing/2014/main" id="{C39B513D-D54F-524D-04ED-F04D28565F8C}"/>
              </a:ext>
            </a:extLst>
          </p:cNvPr>
          <p:cNvSpPr/>
          <p:nvPr/>
        </p:nvSpPr>
        <p:spPr>
          <a:xfrm>
            <a:off x="6699243" y="1702181"/>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4" name="Sun 23">
            <a:extLst>
              <a:ext uri="{FF2B5EF4-FFF2-40B4-BE49-F238E27FC236}">
                <a16:creationId xmlns:a16="http://schemas.microsoft.com/office/drawing/2014/main" id="{602B3019-F541-6E84-2B79-262507392AB6}"/>
              </a:ext>
            </a:extLst>
          </p:cNvPr>
          <p:cNvSpPr/>
          <p:nvPr/>
        </p:nvSpPr>
        <p:spPr>
          <a:xfrm>
            <a:off x="5477697" y="866316"/>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5" name="Sun 24">
            <a:extLst>
              <a:ext uri="{FF2B5EF4-FFF2-40B4-BE49-F238E27FC236}">
                <a16:creationId xmlns:a16="http://schemas.microsoft.com/office/drawing/2014/main" id="{A7F60540-01EA-9E7C-A794-EA7A208DEBC3}"/>
              </a:ext>
            </a:extLst>
          </p:cNvPr>
          <p:cNvSpPr/>
          <p:nvPr/>
        </p:nvSpPr>
        <p:spPr>
          <a:xfrm>
            <a:off x="7762545" y="417538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6" name="Sun 25">
            <a:extLst>
              <a:ext uri="{FF2B5EF4-FFF2-40B4-BE49-F238E27FC236}">
                <a16:creationId xmlns:a16="http://schemas.microsoft.com/office/drawing/2014/main" id="{1E2ED268-CEF5-81D0-8A38-368BFE71F3FE}"/>
              </a:ext>
            </a:extLst>
          </p:cNvPr>
          <p:cNvSpPr/>
          <p:nvPr/>
        </p:nvSpPr>
        <p:spPr>
          <a:xfrm>
            <a:off x="9219786" y="4212783"/>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7" name="Sun 26">
            <a:extLst>
              <a:ext uri="{FF2B5EF4-FFF2-40B4-BE49-F238E27FC236}">
                <a16:creationId xmlns:a16="http://schemas.microsoft.com/office/drawing/2014/main" id="{541D770E-B53E-6F8F-85CC-A1EC11AE5F69}"/>
              </a:ext>
            </a:extLst>
          </p:cNvPr>
          <p:cNvSpPr/>
          <p:nvPr/>
        </p:nvSpPr>
        <p:spPr>
          <a:xfrm>
            <a:off x="11120125" y="5451825"/>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8" name="Sun 27">
            <a:extLst>
              <a:ext uri="{FF2B5EF4-FFF2-40B4-BE49-F238E27FC236}">
                <a16:creationId xmlns:a16="http://schemas.microsoft.com/office/drawing/2014/main" id="{546C78D1-5E41-450C-5399-4CEE7A78F59F}"/>
              </a:ext>
            </a:extLst>
          </p:cNvPr>
          <p:cNvSpPr/>
          <p:nvPr/>
        </p:nvSpPr>
        <p:spPr>
          <a:xfrm>
            <a:off x="9573820" y="505962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9" name="Sun 28">
            <a:extLst>
              <a:ext uri="{FF2B5EF4-FFF2-40B4-BE49-F238E27FC236}">
                <a16:creationId xmlns:a16="http://schemas.microsoft.com/office/drawing/2014/main" id="{348369A9-386A-D8CC-08CC-04C8BDC62D1E}"/>
              </a:ext>
            </a:extLst>
          </p:cNvPr>
          <p:cNvSpPr/>
          <p:nvPr/>
        </p:nvSpPr>
        <p:spPr>
          <a:xfrm>
            <a:off x="8324949" y="5719316"/>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0" name="Sun 29">
            <a:extLst>
              <a:ext uri="{FF2B5EF4-FFF2-40B4-BE49-F238E27FC236}">
                <a16:creationId xmlns:a16="http://schemas.microsoft.com/office/drawing/2014/main" id="{4E18BB66-6BD7-C221-1208-1D952E79674B}"/>
              </a:ext>
            </a:extLst>
          </p:cNvPr>
          <p:cNvSpPr/>
          <p:nvPr/>
        </p:nvSpPr>
        <p:spPr>
          <a:xfrm>
            <a:off x="10230002" y="3652901"/>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1" name="Sun 30">
            <a:extLst>
              <a:ext uri="{FF2B5EF4-FFF2-40B4-BE49-F238E27FC236}">
                <a16:creationId xmlns:a16="http://schemas.microsoft.com/office/drawing/2014/main" id="{0503140B-8E35-F425-FB67-CE76B783A230}"/>
              </a:ext>
            </a:extLst>
          </p:cNvPr>
          <p:cNvSpPr/>
          <p:nvPr/>
        </p:nvSpPr>
        <p:spPr>
          <a:xfrm>
            <a:off x="11339330" y="4485796"/>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2" name="Sun 31">
            <a:extLst>
              <a:ext uri="{FF2B5EF4-FFF2-40B4-BE49-F238E27FC236}">
                <a16:creationId xmlns:a16="http://schemas.microsoft.com/office/drawing/2014/main" id="{AE20CCD9-94B5-B8F6-4AD7-CA6213EFB327}"/>
              </a:ext>
            </a:extLst>
          </p:cNvPr>
          <p:cNvSpPr/>
          <p:nvPr/>
        </p:nvSpPr>
        <p:spPr>
          <a:xfrm>
            <a:off x="10157879" y="4687919"/>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3" name="Sun 32">
            <a:extLst>
              <a:ext uri="{FF2B5EF4-FFF2-40B4-BE49-F238E27FC236}">
                <a16:creationId xmlns:a16="http://schemas.microsoft.com/office/drawing/2014/main" id="{7CC87B81-F17D-56A1-9036-DC3D065F02BE}"/>
              </a:ext>
            </a:extLst>
          </p:cNvPr>
          <p:cNvSpPr/>
          <p:nvPr/>
        </p:nvSpPr>
        <p:spPr>
          <a:xfrm>
            <a:off x="8886494" y="3926374"/>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3F42A3-B406-9D25-5895-5E143F5DB40F}"/>
              </a:ext>
            </a:extLst>
          </p:cNvPr>
          <p:cNvSpPr txBox="1"/>
          <p:nvPr/>
        </p:nvSpPr>
        <p:spPr>
          <a:xfrm>
            <a:off x="2266797" y="1203228"/>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12</a:t>
            </a:r>
          </a:p>
        </p:txBody>
      </p:sp>
      <p:sp>
        <p:nvSpPr>
          <p:cNvPr id="42" name="TextBox 41">
            <a:extLst>
              <a:ext uri="{FF2B5EF4-FFF2-40B4-BE49-F238E27FC236}">
                <a16:creationId xmlns:a16="http://schemas.microsoft.com/office/drawing/2014/main" id="{50B26C16-64C7-ADDC-CA8C-1C11C708FFFA}"/>
              </a:ext>
            </a:extLst>
          </p:cNvPr>
          <p:cNvSpPr txBox="1"/>
          <p:nvPr/>
        </p:nvSpPr>
        <p:spPr>
          <a:xfrm>
            <a:off x="9530199" y="1729877"/>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23</a:t>
            </a:r>
          </a:p>
        </p:txBody>
      </p:sp>
    </p:spTree>
    <p:extLst>
      <p:ext uri="{BB962C8B-B14F-4D97-AF65-F5344CB8AC3E}">
        <p14:creationId xmlns:p14="http://schemas.microsoft.com/office/powerpoint/2010/main" val="2033467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3: Calibración de cada cámara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A partir de los puntos (B) calibre la cámara para cada imagen.</a:t>
            </a:r>
          </a:p>
        </p:txBody>
      </p:sp>
    </p:spTree>
    <p:extLst>
      <p:ext uri="{BB962C8B-B14F-4D97-AF65-F5344CB8AC3E}">
        <p14:creationId xmlns:p14="http://schemas.microsoft.com/office/powerpoint/2010/main" val="3151749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450</Words>
  <Application>Microsoft Macintosh PowerPoint</Application>
  <PresentationFormat>Widescreen</PresentationFormat>
  <Paragraphs>43</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Proyecto 01: Realidad Extendida</vt:lpstr>
      <vt:lpstr>PASO 1: Adquisición de Imágenes</vt:lpstr>
      <vt:lpstr>PowerPoint Presentation</vt:lpstr>
      <vt:lpstr>PowerPoint Presentation</vt:lpstr>
      <vt:lpstr>PowerPoint Presentation</vt:lpstr>
      <vt:lpstr>PASO 1: Adquisición de Imágenes</vt:lpstr>
      <vt:lpstr>PASO 2: Homografías entre las imágenes </vt:lpstr>
      <vt:lpstr>PowerPoint Presentation</vt:lpstr>
      <vt:lpstr>PASO 3: Calibración de cada cámara </vt:lpstr>
      <vt:lpstr>PowerPoint Presentation</vt:lpstr>
      <vt:lpstr>PASO 4: Geometría Epipolar </vt:lpstr>
      <vt:lpstr>PowerPoint Presentation</vt:lpstr>
      <vt:lpstr>PowerPoint Presentation</vt:lpstr>
      <vt:lpstr>PASO 6: Reconstrucción 3D </vt:lpstr>
      <vt:lpstr>PowerPoint Presentation</vt:lpstr>
      <vt:lpstr>PASO 7: Creación de objeto virtual </vt:lpstr>
      <vt:lpstr>PowerPoint Presentation</vt:lpstr>
      <vt:lpstr>PowerPoint Presentation</vt:lpstr>
      <vt:lpstr>PASO 8: Generación de video de 1 a 3 </vt:lpstr>
      <vt:lpstr>PowerPoint Presentation</vt:lpstr>
      <vt:lpstr>PASO 9: Generación de video de Pelota </vt:lpstr>
      <vt:lpstr>PowerPoint Presentation</vt:lpstr>
      <vt:lpstr>PASO 10: Video Final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01: Realidad Virtual</dc:title>
  <dc:creator>Domingo Mery</dc:creator>
  <cp:lastModifiedBy>Domingo Mery</cp:lastModifiedBy>
  <cp:revision>5</cp:revision>
  <dcterms:created xsi:type="dcterms:W3CDTF">2022-08-29T12:42:38Z</dcterms:created>
  <dcterms:modified xsi:type="dcterms:W3CDTF">2024-09-10T15:02:07Z</dcterms:modified>
</cp:coreProperties>
</file>